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fondo pantalla16_9 (1920x1080)_CongresoMDQ2025_Mesa de trabajo 1 cop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2</cp:revision>
  <dcterms:created xsi:type="dcterms:W3CDTF">2025-03-25T17:39:10Z</dcterms:created>
  <dcterms:modified xsi:type="dcterms:W3CDTF">2025-11-14T16:27:15Z</dcterms:modified>
</cp:coreProperties>
</file>